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6" r:id="rId3"/>
    <p:sldId id="257" r:id="rId4"/>
    <p:sldId id="258" r:id="rId5"/>
    <p:sldId id="259" r:id="rId6"/>
    <p:sldId id="260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E128B6-8EEC-4D9E-8CDF-60A0DFEBF936}" type="datetimeFigureOut">
              <a:rPr lang="en-US"/>
              <a:pPr>
                <a:defRPr/>
              </a:pPr>
              <a:t>3/6/2015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BD54C-5F69-453D-80D7-6861FA7ED8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FFDCD-E09C-4854-B40B-DD191C1E70D4}" type="datetimeFigureOut">
              <a:rPr lang="en-US"/>
              <a:pPr>
                <a:defRPr/>
              </a:pPr>
              <a:t>3/6/2015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C5C64-E837-4580-8FFB-2754EB0549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D59CE-A6EE-4F48-AE20-A6F1B2FC7C62}" type="datetimeFigureOut">
              <a:rPr lang="en-US"/>
              <a:pPr>
                <a:defRPr/>
              </a:pPr>
              <a:t>3/6/2015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FB55A-F8EB-45CC-B3B3-D1AA3D32C1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80E60-87C6-422F-921C-0717472D1FF9}" type="datetimeFigureOut">
              <a:rPr lang="en-US"/>
              <a:pPr>
                <a:defRPr/>
              </a:pPr>
              <a:t>3/6/2015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38CC3-3439-4639-BC43-3898373210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115491-A58F-427E-AD49-8E63E8DEB8EB}" type="datetimeFigureOut">
              <a:rPr lang="en-US"/>
              <a:pPr>
                <a:defRPr/>
              </a:pPr>
              <a:t>3/6/2015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37D392-9A09-4E32-8934-1574644227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69B0B-C427-41EE-A032-56455F3DB8AE}" type="datetimeFigureOut">
              <a:rPr lang="en-US"/>
              <a:pPr>
                <a:defRPr/>
              </a:pPr>
              <a:t>3/6/2015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DF21CA-F105-4897-8C49-1B2F5DB472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B16BE2-6907-4DC1-9685-8C4FB100C1CC}" type="datetimeFigureOut">
              <a:rPr lang="en-US"/>
              <a:pPr>
                <a:defRPr/>
              </a:pPr>
              <a:t>3/6/2015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F332BC-3CEE-4D5B-A73C-E4DB805191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5204D-6D08-4CD7-9E8B-D255F394683C}" type="datetimeFigureOut">
              <a:rPr lang="en-US"/>
              <a:pPr>
                <a:defRPr/>
              </a:pPr>
              <a:t>3/6/2015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2317D-634F-4B7F-A439-596E7BE218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0FF32-D049-4FAF-A56A-BC0F9F4ABD96}" type="datetimeFigureOut">
              <a:rPr lang="en-US"/>
              <a:pPr>
                <a:defRPr/>
              </a:pPr>
              <a:t>3/6/2015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A08A4D-4F3A-4563-997D-C12D64C99E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6FFA7-F447-48F1-9121-EC36FB838BD6}" type="datetimeFigureOut">
              <a:rPr lang="en-US"/>
              <a:pPr>
                <a:defRPr/>
              </a:pPr>
              <a:t>3/6/2015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4F89E3-6430-44B8-83B3-2D5B017BCA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3C3B44-AE84-4015-8B85-F701C2D53771}" type="datetimeFigureOut">
              <a:rPr lang="en-US"/>
              <a:pPr>
                <a:defRPr/>
              </a:pPr>
              <a:t>3/6/2015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C3E6C-64E7-4CB2-8C03-F3935CF3D9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4B29141-305A-4CAC-A726-AF4E950660BE}" type="datetimeFigureOut">
              <a:rPr lang="en-US"/>
              <a:pPr>
                <a:defRPr/>
              </a:pPr>
              <a:t>3/6/2015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5AAF000-441F-4569-A216-759B69189C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000" smtClean="0">
                <a:latin typeface="Arial" charset="0"/>
              </a:rPr>
              <a:t>Фэнтези – своеобразное сращение сказки, фантастики  и приключенческого романа в единую художественную реальность с тенденцией переосмысления мифа</a:t>
            </a:r>
          </a:p>
        </p:txBody>
      </p:sp>
      <p:sp>
        <p:nvSpPr>
          <p:cNvPr id="13314" name="Rectangle 3"/>
          <p:cNvSpPr>
            <a:spLocks noGrp="1"/>
          </p:cNvSpPr>
          <p:nvPr>
            <p:ph type="subTitle" idx="1"/>
          </p:nvPr>
        </p:nvSpPr>
        <p:spPr>
          <a:xfrm>
            <a:off x="1371600" y="5334000"/>
            <a:ext cx="6400800" cy="3048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ru-RU" sz="160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400" b="1" smtClean="0">
                <a:latin typeface="Times New Roman" pitchFamily="18" charset="0"/>
              </a:rPr>
              <a:t>Гномы</a:t>
            </a:r>
            <a:r>
              <a:rPr lang="ru-RU" sz="2400" smtClean="0">
                <a:latin typeface="Times New Roman" pitchFamily="18" charset="0"/>
              </a:rPr>
              <a:t>- </a:t>
            </a:r>
            <a:r>
              <a:rPr lang="ru-RU" sz="2400" b="1" smtClean="0">
                <a:latin typeface="Times New Roman" pitchFamily="18" charset="0"/>
              </a:rPr>
              <a:t>в мифологии народов Европы маленькие существа, похожие на людей, обитающие под землёй, в горах или в лесу.</a:t>
            </a:r>
            <a:r>
              <a:rPr lang="ru-RU" sz="4000" smtClean="0">
                <a:latin typeface="Arial" charset="0"/>
              </a:rPr>
              <a:t>  </a:t>
            </a:r>
          </a:p>
        </p:txBody>
      </p:sp>
      <p:pic>
        <p:nvPicPr>
          <p:cNvPr id="14338" name="Рисунок 4" descr="The Hobbit Movie Elijah Woo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371600"/>
            <a:ext cx="7391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/>
            </a:r>
            <a:br>
              <a:rPr lang="ru-RU" sz="2800" smtClean="0"/>
            </a:br>
            <a:r>
              <a:rPr lang="ru-RU" sz="2800" smtClean="0"/>
              <a:t>Гоблины - высокие, сильные и злые мифические существа, похожие на людей, но безобразные и жестокие.</a:t>
            </a:r>
            <a:r>
              <a:rPr lang="ru-RU" sz="4000" smtClean="0"/>
              <a:t/>
            </a:r>
            <a:br>
              <a:rPr lang="ru-RU" sz="4000" smtClean="0"/>
            </a:br>
            <a:endParaRPr lang="ru-RU" sz="4000" smtClean="0"/>
          </a:p>
        </p:txBody>
      </p:sp>
      <p:pic>
        <p:nvPicPr>
          <p:cNvPr id="15362" name="Рисунок 2" descr="http://theonering.ru/_nw/3/3889277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343025"/>
            <a:ext cx="7848600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400" b="1" smtClean="0"/>
              <a:t>Дракон- крылатый змей, мифологическое существо, с туловищем змеи, ящера или крокодила и крыльями птиц.</a:t>
            </a:r>
          </a:p>
        </p:txBody>
      </p:sp>
      <p:pic>
        <p:nvPicPr>
          <p:cNvPr id="16386" name="Рисунок 2" descr="http://kinozavr.yvision.kz/userfiles/users/2340/images/s640x4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95400"/>
            <a:ext cx="91440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400" smtClean="0"/>
              <a:t>Эльфы- духи воздуха, красивые маленькие человечки ростом с дюйм, как Дюймовочка.</a:t>
            </a:r>
          </a:p>
        </p:txBody>
      </p:sp>
      <p:pic>
        <p:nvPicPr>
          <p:cNvPr id="17410" name="Рисунок 2" descr="http://z248207.infobox.ru/wp-content/uploads/2012/12/the_hobbit_galadrie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00200"/>
            <a:ext cx="3429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Рисунок 3" descr="http://static.diary.ru/userdir/3/0/9/3/3093330/7727755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1371600"/>
            <a:ext cx="2286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                                     </a:t>
            </a:r>
            <a:r>
              <a:rPr lang="ru-RU" dirty="0" err="1" smtClean="0"/>
              <a:t>Хоббит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8434" name="Рисунок 2" descr="http://31.media.tumblr.com/tumblr_mce1yx8LEe1qkgkowo1_5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2400" y="0"/>
            <a:ext cx="4762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Рисунок 3" descr="http://darmon1488.ucoz.ru/_pu/0/89890802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0" y="2571750"/>
            <a:ext cx="49530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1506" name="Рисунок 2" descr="В гостях у Хоббита (30 фото) Релакси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2530" name="Рисунок 2" descr="Отраженье ясных звезд в темной воде...(БГ) - Путешествие в сказочный Хоббитон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3554" name="Рисунок 2" descr="Картинка Арт, lord of the rings, шир, нора, властелин колец, steven donnet , hobbit 1366x768, фото 8879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4800"/>
            <a:ext cx="9144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4578" name="Рисунок 2" descr="Метро в НВ - Транспорт - Новые Ватутинки Форум - Страница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5602" name="Рисунок 2" descr="Hobbit Movie 2012 Trail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6626" name="Рисунок 2" descr="В гостях у Хоббита (30 фото) Релакси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74</Words>
  <PresentationFormat>Экран (4:3)</PresentationFormat>
  <Paragraphs>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Office Theme</vt:lpstr>
      <vt:lpstr>Фэнтези – своеобразное сращение сказки, фантастики  и приключенческого романа в единую художественную реальность с тенденцией переосмысления мифа</vt:lpstr>
      <vt:lpstr>Гномы- в мифологии народов Европы маленькие существа, похожие на людей, обитающие под землёй, в горах или в лесу.  </vt:lpstr>
      <vt:lpstr> Гоблины - высокие, сильные и злые мифические существа, похожие на людей, но безобразные и жестокие. </vt:lpstr>
      <vt:lpstr>Дракон- крылатый змей, мифологическое существо, с туловищем змеи, ящера или крокодила и крыльями птиц.</vt:lpstr>
      <vt:lpstr>Эльфы- духи воздуха, красивые маленькие человечки ростом с дюйм, как Дюймовочка.</vt:lpstr>
      <vt:lpstr>                                     Хоббит 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Гномы </dc:title>
  <dc:creator>Дом</dc:creator>
  <cp:lastModifiedBy>Завуч</cp:lastModifiedBy>
  <cp:revision>25</cp:revision>
  <dcterms:created xsi:type="dcterms:W3CDTF">2015-02-25T13:34:38Z</dcterms:created>
  <dcterms:modified xsi:type="dcterms:W3CDTF">2015-03-06T08:36:48Z</dcterms:modified>
</cp:coreProperties>
</file>